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61" r:id="rId2"/>
    <p:sldId id="267" r:id="rId3"/>
    <p:sldId id="258" r:id="rId4"/>
    <p:sldId id="270" r:id="rId5"/>
    <p:sldId id="269" r:id="rId6"/>
    <p:sldId id="272" r:id="rId7"/>
    <p:sldId id="273" r:id="rId8"/>
    <p:sldId id="275" r:id="rId9"/>
    <p:sldId id="265" r:id="rId10"/>
    <p:sldId id="27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4660"/>
  </p:normalViewPr>
  <p:slideViewPr>
    <p:cSldViewPr snapToGrid="0">
      <p:cViewPr varScale="1">
        <p:scale>
          <a:sx n="83" d="100"/>
          <a:sy n="83" d="100"/>
        </p:scale>
        <p:origin x="-78" y="-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0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07/11/2020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23D99E-38DB-49C2-9064-B4D70C46D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97ABBE7-D5B4-4F27-9F33-9CAF1929F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The basic idea of this project is, the use of an ultrasonic sensor along with a Smartphone to aid the person suffering from being visually disable. The proposed model Incorporates of a hand glove strapped around the user's wrist, fitted with an Ultrasonic Sensor, Microcontroller, a Bluetooth Module and, a vibration motor. This system is not only reliable completely but also provides cost-efficient guidance for visually disabled person. Our system is being designed to experiment a wide amount of area using an ultrasonic sensor and a camera of a Smartphone. You are provided with a vast range and a decent speed in the detection of an obstacle. </a:t>
            </a:r>
            <a:r>
              <a:rPr lang="en-US"/>
              <a:t>When an obstacle is near, the processor is immediately alerted and the path is conveyed to the visually impaired using tactile system</a:t>
            </a:r>
          </a:p>
          <a:p>
            <a:pPr marL="0" indent="0" algn="just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450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075550-C9FC-4D1C-97D1-D4BB6493D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4F2263F-EA24-4B35-B520-9009C57A4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With the implementation of the device described, the aim is to assist the visually impaired by acting as a visual substitution device with the prime objective to make aware of the object in front of the user.</a:t>
            </a: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1858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51B77B34-07D5-46E5-970B-82CF7600B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179394" cy="4601183"/>
          </a:xfrm>
        </p:spPr>
        <p:txBody>
          <a:bodyPr>
            <a:normAutofit/>
          </a:bodyPr>
          <a:lstStyle/>
          <a:p>
            <a:r>
              <a:rPr lang="en-US" sz="2800" b="1" dirty="0"/>
              <a:t>IMPLEMENTATION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4F8497B-53F3-49CE-B89C-0511718A6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6305" y="839800"/>
            <a:ext cx="7315200" cy="512064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lphaUcPeriod"/>
            </a:pPr>
            <a:r>
              <a:rPr lang="en-US" sz="2400" b="1" dirty="0"/>
              <a:t>Block Diagram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6F429B99-C262-443F-A57A-C225F05DC7E3}"/>
              </a:ext>
            </a:extLst>
          </p:cNvPr>
          <p:cNvSpPr/>
          <p:nvPr/>
        </p:nvSpPr>
        <p:spPr>
          <a:xfrm>
            <a:off x="4714875" y="4314825"/>
            <a:ext cx="523875" cy="2447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7312C006-3E8E-490F-ABB2-7B3212205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658" y="1754200"/>
            <a:ext cx="6513035" cy="4301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3020BD46-99F3-4A7F-8165-FB986ED7D5C3}"/>
              </a:ext>
            </a:extLst>
          </p:cNvPr>
          <p:cNvSpPr/>
          <p:nvPr/>
        </p:nvSpPr>
        <p:spPr>
          <a:xfrm>
            <a:off x="7972148" y="2219417"/>
            <a:ext cx="1269506" cy="381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1503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748B8A-D60E-407D-B87C-341D2E893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086629" cy="4601183"/>
          </a:xfrm>
        </p:spPr>
        <p:txBody>
          <a:bodyPr>
            <a:normAutofit/>
          </a:bodyPr>
          <a:lstStyle/>
          <a:p>
            <a:r>
              <a:rPr lang="en-US" sz="2800" b="1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FD6B262-67ED-4676-B60A-281D8407E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lphaUcPeriod" startAt="2"/>
            </a:pPr>
            <a:r>
              <a:rPr lang="en-US" sz="2400" b="1" dirty="0"/>
              <a:t>Components Used(Hardware)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xmlns="" id="{DF511B86-DB11-4102-A04B-ACFFA8FEBF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521291"/>
              </p:ext>
            </p:extLst>
          </p:nvPr>
        </p:nvGraphicFramePr>
        <p:xfrm>
          <a:off x="3869268" y="2067947"/>
          <a:ext cx="7315200" cy="400437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25971">
                  <a:extLst>
                    <a:ext uri="{9D8B030D-6E8A-4147-A177-3AD203B41FA5}">
                      <a16:colId xmlns:a16="http://schemas.microsoft.com/office/drawing/2014/main" xmlns="" val="304318279"/>
                    </a:ext>
                  </a:extLst>
                </a:gridCol>
                <a:gridCol w="2904367">
                  <a:extLst>
                    <a:ext uri="{9D8B030D-6E8A-4147-A177-3AD203B41FA5}">
                      <a16:colId xmlns:a16="http://schemas.microsoft.com/office/drawing/2014/main" xmlns="" val="270634761"/>
                    </a:ext>
                  </a:extLst>
                </a:gridCol>
                <a:gridCol w="3784862">
                  <a:extLst>
                    <a:ext uri="{9D8B030D-6E8A-4147-A177-3AD203B41FA5}">
                      <a16:colId xmlns:a16="http://schemas.microsoft.com/office/drawing/2014/main" xmlns="" val="2573484443"/>
                    </a:ext>
                  </a:extLst>
                </a:gridCol>
              </a:tblGrid>
              <a:tr h="89035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Sr. No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 Name of Component 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Specification  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803662548"/>
                  </a:ext>
                </a:extLst>
              </a:tr>
              <a:tr h="43173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+mj-ea"/>
                          <a:cs typeface="Times New Roman" panose="02020603050405020304" pitchFamily="18" charset="0"/>
                        </a:rPr>
                        <a:t>Arduino NANO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ATmega328,14 Digital,8 Analog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+mj-ea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4190573721"/>
                  </a:ext>
                </a:extLst>
              </a:tr>
              <a:tr h="43173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Ultrasonic Sensor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5V DC, 0.02 – 4M, &lt;2mA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168478643"/>
                  </a:ext>
                </a:extLst>
              </a:tr>
              <a:tr h="43173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3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Gloves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Leather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131773132"/>
                  </a:ext>
                </a:extLst>
              </a:tr>
              <a:tr h="43173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Coin Vibrator 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3V, 70mA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500652309"/>
                  </a:ext>
                </a:extLst>
              </a:tr>
              <a:tr h="43173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Connecting Wires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-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661064956"/>
                  </a:ext>
                </a:extLst>
              </a:tr>
              <a:tr h="5236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Bluetooth Module(HC- </a:t>
                      </a: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05</a:t>
                      </a:r>
                      <a:r>
                        <a:rPr lang="en-US" sz="1800" dirty="0">
                          <a:effectLst/>
                        </a:rPr>
                        <a:t>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6 Pin, 3 - 6V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153089031"/>
                  </a:ext>
                </a:extLst>
              </a:tr>
              <a:tr h="43173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Power Bank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5V, 2 A, 2000mAh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640622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3987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3534EC-DDC4-438E-A9E5-29ED37530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076207" cy="4601183"/>
          </a:xfrm>
        </p:spPr>
        <p:txBody>
          <a:bodyPr>
            <a:normAutofit/>
          </a:bodyPr>
          <a:lstStyle/>
          <a:p>
            <a:r>
              <a:rPr lang="en-US" sz="2800" b="1" dirty="0"/>
              <a:t>IMPLEMENTATION</a:t>
            </a:r>
            <a:endParaRPr lang="en-IN" sz="28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32D3FABA-7CA4-4FFD-875C-535908716B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230" t="5079" r="5864" b="16324"/>
          <a:stretch/>
        </p:blipFill>
        <p:spPr>
          <a:xfrm>
            <a:off x="3915053" y="912342"/>
            <a:ext cx="3219044" cy="5175682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A59CFB0-C163-43BF-968A-81966481E0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95" t="9579" r="9259" b="12621"/>
          <a:stretch/>
        </p:blipFill>
        <p:spPr>
          <a:xfrm>
            <a:off x="7753755" y="914401"/>
            <a:ext cx="3121391" cy="517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296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953ADEC-EF65-422B-8ADD-84347D447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102840" cy="4601183"/>
          </a:xfrm>
        </p:spPr>
        <p:txBody>
          <a:bodyPr>
            <a:normAutofit/>
          </a:bodyPr>
          <a:lstStyle/>
          <a:p>
            <a:r>
              <a:rPr lang="en-US" sz="2800" b="1" dirty="0"/>
              <a:t>IMPLEMENTATION</a:t>
            </a:r>
            <a:endParaRPr lang="en-IN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DD9118-D361-436F-A9E0-2A12C2376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lphaUcPeriod" startAt="3"/>
            </a:pPr>
            <a:r>
              <a:rPr lang="en-US" sz="2400" b="1" dirty="0"/>
              <a:t>Components Used(Software)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 Arduino IDE</a:t>
            </a:r>
          </a:p>
          <a:p>
            <a:r>
              <a:rPr lang="en-US" b="1" dirty="0"/>
              <a:t>Android Studio</a:t>
            </a:r>
          </a:p>
          <a:p>
            <a:r>
              <a:rPr lang="en-US" b="1" dirty="0"/>
              <a:t>Python (TensorFlow Object detection library)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65421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B70EEA-BFF0-46A3-883A-53CB13D5B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156106" cy="4601183"/>
          </a:xfrm>
        </p:spPr>
        <p:txBody>
          <a:bodyPr>
            <a:normAutofit/>
          </a:bodyPr>
          <a:lstStyle/>
          <a:p>
            <a:r>
              <a:rPr lang="en-US" sz="2800" b="1" dirty="0"/>
              <a:t>IMPLEMENTATION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7703012-2F55-4BBE-BDF6-7C105B898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lphaUcPeriod" startAt="4"/>
            </a:pPr>
            <a:r>
              <a:rPr lang="en-IN" sz="2400" b="1" dirty="0"/>
              <a:t>Software testing</a:t>
            </a:r>
          </a:p>
          <a:p>
            <a:pPr marL="457200" indent="-457200">
              <a:buFont typeface="+mj-lt"/>
              <a:buAutoNum type="alphaUcPeriod" startAt="4"/>
            </a:pPr>
            <a:endParaRPr lang="en-IN" sz="1200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0D8BE38-2D76-43FC-B24D-505FD49F8B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45"/>
          <a:stretch/>
        </p:blipFill>
        <p:spPr>
          <a:xfrm>
            <a:off x="4254566" y="1682918"/>
            <a:ext cx="2780107" cy="44033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63929F7-C6A0-4D48-83F3-56A56722BD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701" b="1"/>
          <a:stretch/>
        </p:blipFill>
        <p:spPr>
          <a:xfrm>
            <a:off x="8064484" y="1682918"/>
            <a:ext cx="2917194" cy="440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106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94887C-D3EA-4DC4-9983-DBA4AE52A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173862" cy="4601183"/>
          </a:xfrm>
        </p:spPr>
        <p:txBody>
          <a:bodyPr>
            <a:normAutofit/>
          </a:bodyPr>
          <a:lstStyle/>
          <a:p>
            <a:r>
              <a:rPr lang="en-US" sz="2800" b="1" dirty="0"/>
              <a:t>IMPLEMENTATION</a:t>
            </a:r>
            <a:endParaRPr lang="en-IN" sz="28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E110AD89-FD04-4A4F-9455-7F2D80E7F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6"/>
          <a:stretch/>
        </p:blipFill>
        <p:spPr>
          <a:xfrm>
            <a:off x="4266057" y="914400"/>
            <a:ext cx="2880717" cy="51148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25752EC-1D5F-422E-BA1B-D663D780F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9702" y="914400"/>
            <a:ext cx="2645546" cy="511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98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05313B8-6FBE-49A0-8418-E5C30AF73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  <a:endParaRPr lang="en-IN" dirty="0"/>
          </a:p>
        </p:txBody>
      </p:sp>
      <p:pic>
        <p:nvPicPr>
          <p:cNvPr id="4" name="G-16__DESIGN OF ASSISTIVE GLOVE FOR VISUALLY IMPAIRED PEOPLE USING DSP ALGORITHM (30,51,52)">
            <a:hlinkClick r:id="" action="ppaction://media"/>
            <a:extLst>
              <a:ext uri="{FF2B5EF4-FFF2-40B4-BE49-F238E27FC236}">
                <a16:creationId xmlns:a16="http://schemas.microsoft.com/office/drawing/2014/main" xmlns="" id="{EDC5C75D-F8CE-4578-A4F0-14DBD9DEFA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41430" y="863790"/>
            <a:ext cx="2817812" cy="5121275"/>
          </a:xfrm>
        </p:spPr>
      </p:pic>
    </p:spTree>
    <p:extLst>
      <p:ext uri="{BB962C8B-B14F-4D97-AF65-F5344CB8AC3E}">
        <p14:creationId xmlns:p14="http://schemas.microsoft.com/office/powerpoint/2010/main" val="312611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144BBB-860E-49C1-ADE6-31F6E8BA5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B7B7B574-5CDF-409B-A044-8F24F449756D}"/>
              </a:ext>
            </a:extLst>
          </p:cNvPr>
          <p:cNvSpPr/>
          <p:nvPr/>
        </p:nvSpPr>
        <p:spPr>
          <a:xfrm>
            <a:off x="11422966" y="548640"/>
            <a:ext cx="379828" cy="717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C28FC6C7-BD75-41CC-B3F2-CE472CB7D437}"/>
              </a:ext>
            </a:extLst>
          </p:cNvPr>
          <p:cNvSpPr/>
          <p:nvPr/>
        </p:nvSpPr>
        <p:spPr>
          <a:xfrm>
            <a:off x="10199077" y="548640"/>
            <a:ext cx="1223889" cy="717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xmlns="" id="{2C33BFCD-0B26-43F4-AE16-7378C3A210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4535" y="701336"/>
            <a:ext cx="8494545" cy="5424257"/>
          </a:xfrm>
        </p:spPr>
      </p:pic>
    </p:spTree>
    <p:extLst>
      <p:ext uri="{BB962C8B-B14F-4D97-AF65-F5344CB8AC3E}">
        <p14:creationId xmlns:p14="http://schemas.microsoft.com/office/powerpoint/2010/main" val="190614970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669</TotalTime>
  <Words>241</Words>
  <Application>Microsoft Office PowerPoint</Application>
  <PresentationFormat>Custom</PresentationFormat>
  <Paragraphs>66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Frame</vt:lpstr>
      <vt:lpstr>Introduction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Testing</vt:lpstr>
      <vt:lpstr>Result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Assistive Glove For Visually Impaired People</dc:title>
  <dc:creator>pranav singh</dc:creator>
  <cp:lastModifiedBy>DELL</cp:lastModifiedBy>
  <cp:revision>181</cp:revision>
  <dcterms:created xsi:type="dcterms:W3CDTF">2019-09-01T13:42:46Z</dcterms:created>
  <dcterms:modified xsi:type="dcterms:W3CDTF">2020-11-07T11:09:23Z</dcterms:modified>
</cp:coreProperties>
</file>

<file path=docProps/thumbnail.jpeg>
</file>